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Application>LibreOffice/25.2.2.2$Windows_X86_64 LibreOffice_project/7370d4be9e3cf6031a51beef54ff3bda878e3fac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2025-06-03T00:19:00Z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